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9" r:id="rId10"/>
    <p:sldId id="270" r:id="rId11"/>
    <p:sldId id="266" r:id="rId12"/>
    <p:sldId id="267" r:id="rId13"/>
    <p:sldId id="268" r:id="rId14"/>
    <p:sldId id="265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1"/>
    <p:restoredTop sz="64928"/>
  </p:normalViewPr>
  <p:slideViewPr>
    <p:cSldViewPr snapToGrid="0">
      <p:cViewPr varScale="1">
        <p:scale>
          <a:sx n="72" d="100"/>
          <a:sy n="72" d="100"/>
        </p:scale>
        <p:origin x="224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D2DF7-A9B1-2B47-8BD0-0A89744ACB10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FA406-D3DF-CC45-AECF-3AA2357981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9898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ore-KR" dirty="0"/>
              <a:t>Kakao I Cloud -&gt; </a:t>
            </a:r>
            <a:r>
              <a:rPr kumimoji="1" lang="ko-KR" altLang="en-US" dirty="0"/>
              <a:t>공공 기관용 </a:t>
            </a:r>
            <a:r>
              <a:rPr kumimoji="1" lang="en-US" altLang="ko-KR" dirty="0"/>
              <a:t>Cloud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할당 받아서 사용함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구급차 관련 인프라를 구축할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공공 기관용으로 구축한다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en-US" altLang="ko-Kore-KR" dirty="0"/>
              <a:t>NGINX – Proxy Manager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해당 클라우드에 접근할 때 무조건 포트를 우회하도록 설정하여 보안이 뛰어나고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포트를 지정하지 않으면 접속하지 못하도록 설정하였다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KakaoCloud</a:t>
            </a:r>
            <a:r>
              <a:rPr kumimoji="1" lang="en-US" altLang="ko-KR" dirty="0"/>
              <a:t> </a:t>
            </a:r>
            <a:r>
              <a:rPr kumimoji="1" lang="ko-KR" altLang="en-US" dirty="0"/>
              <a:t>내에서 </a:t>
            </a:r>
            <a:r>
              <a:rPr kumimoji="1" lang="en-US" altLang="ko-KR" dirty="0"/>
              <a:t>Bastion</a:t>
            </a:r>
            <a:r>
              <a:rPr kumimoji="1" lang="ko-KR" altLang="en-US" dirty="0"/>
              <a:t>이라고 불리는데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접속할 때 꼭 </a:t>
            </a:r>
            <a:r>
              <a:rPr kumimoji="1" lang="ko-KR" altLang="en-US" dirty="0" err="1"/>
              <a:t>거쳐가야한다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R" dirty="0"/>
              <a:t>Ubuntu Server -&gt; </a:t>
            </a:r>
            <a:r>
              <a:rPr kumimoji="1" lang="ko-KR" altLang="en-US" dirty="0"/>
              <a:t>서버를 가동하기 위한 </a:t>
            </a:r>
            <a:r>
              <a:rPr kumimoji="1" lang="en-US" altLang="ko-KR" dirty="0"/>
              <a:t>OS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Ubuntu</a:t>
            </a:r>
            <a:r>
              <a:rPr kumimoji="1" lang="ko-KR" altLang="en-US" dirty="0"/>
              <a:t> </a:t>
            </a:r>
            <a:r>
              <a:rPr kumimoji="1" lang="en-US" altLang="ko-KR" dirty="0"/>
              <a:t>18.04</a:t>
            </a:r>
            <a:r>
              <a:rPr kumimoji="1" lang="ko-KR" altLang="en-US" dirty="0"/>
              <a:t> 버전을 배포하였다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포트에 </a:t>
            </a:r>
            <a:r>
              <a:rPr kumimoji="1" lang="ko-KR" altLang="en-US" dirty="0" err="1"/>
              <a:t>접근하려먼</a:t>
            </a:r>
            <a:r>
              <a:rPr kumimoji="1" lang="ko-KR" altLang="en-US" dirty="0"/>
              <a:t> </a:t>
            </a:r>
            <a:r>
              <a:rPr kumimoji="1" lang="en-US" altLang="ko-KR" dirty="0"/>
              <a:t>SSH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pem</a:t>
            </a:r>
            <a:r>
              <a:rPr kumimoji="1" lang="ko-KR" altLang="en-US" dirty="0"/>
              <a:t>키를 </a:t>
            </a:r>
            <a:r>
              <a:rPr kumimoji="1" lang="ko-KR" altLang="en-US" dirty="0" err="1"/>
              <a:t>명시해야하며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Cloud </a:t>
            </a:r>
            <a:r>
              <a:rPr kumimoji="1" lang="ko-KR" altLang="en-US" dirty="0"/>
              <a:t>내부에서 </a:t>
            </a:r>
            <a:r>
              <a:rPr kumimoji="1" lang="en-US" altLang="ko-KR" dirty="0"/>
              <a:t>Security Group</a:t>
            </a:r>
            <a:r>
              <a:rPr kumimoji="1" lang="ko-KR" altLang="en-US" dirty="0"/>
              <a:t>에서 지정한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대역 말고는 접근할 수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en-US" altLang="ko-KR" dirty="0"/>
              <a:t>RPI -&gt; GPS </a:t>
            </a:r>
            <a:r>
              <a:rPr kumimoji="1" lang="ko-KR" altLang="en-US" dirty="0"/>
              <a:t>데이터를 </a:t>
            </a:r>
            <a:r>
              <a:rPr kumimoji="1" lang="en-US" altLang="ko-KR" dirty="0"/>
              <a:t>Python Socket</a:t>
            </a:r>
            <a:r>
              <a:rPr kumimoji="1" lang="ko-KR" altLang="en-US" dirty="0"/>
              <a:t> 통신으로 받아오면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Json</a:t>
            </a:r>
            <a:r>
              <a:rPr kumimoji="1" lang="en-US" altLang="ko-KR" dirty="0"/>
              <a:t> file </a:t>
            </a:r>
            <a:r>
              <a:rPr kumimoji="1" lang="en-US" altLang="ko-KR" dirty="0" err="1"/>
              <a:t>Steraming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Spring </a:t>
            </a:r>
            <a:r>
              <a:rPr kumimoji="1" lang="en-US" altLang="ko-KR" dirty="0" err="1"/>
              <a:t>webflux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백엔드를</a:t>
            </a:r>
            <a:r>
              <a:rPr kumimoji="1" lang="ko-KR" altLang="en-US" dirty="0"/>
              <a:t> 기반으로 </a:t>
            </a:r>
            <a:r>
              <a:rPr kumimoji="1" lang="en-US" altLang="ko-KR" dirty="0"/>
              <a:t>React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HTTP GET</a:t>
            </a:r>
            <a:r>
              <a:rPr kumimoji="1" lang="ko-KR" altLang="en-US" dirty="0"/>
              <a:t>요청이 들어오면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실시간으로 구급차의 위치가 표시되도록 데이터를 </a:t>
            </a:r>
            <a:r>
              <a:rPr kumimoji="1" lang="en-US" altLang="ko-KR" dirty="0"/>
              <a:t>Streaming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주었다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RPI</a:t>
            </a:r>
            <a:r>
              <a:rPr kumimoji="1" lang="ko-KR" altLang="en-US" dirty="0"/>
              <a:t> </a:t>
            </a:r>
            <a:r>
              <a:rPr kumimoji="1" lang="en-US" altLang="ko-KR" dirty="0"/>
              <a:t>LTE </a:t>
            </a:r>
            <a:r>
              <a:rPr kumimoji="1" lang="ko-KR" altLang="en-US" dirty="0"/>
              <a:t>모듈이 생각보다 잘 </a:t>
            </a:r>
            <a:r>
              <a:rPr kumimoji="1" lang="ko-KR" altLang="en-US" dirty="0" err="1"/>
              <a:t>자동하지</a:t>
            </a:r>
            <a:r>
              <a:rPr kumimoji="1" lang="ko-KR" altLang="en-US" dirty="0"/>
              <a:t> 않아 우선 건물 안에 있는 </a:t>
            </a:r>
            <a:r>
              <a:rPr kumimoji="1" lang="en-US" altLang="ko-KR" dirty="0"/>
              <a:t>WIFI </a:t>
            </a:r>
            <a:r>
              <a:rPr kumimoji="1" lang="ko-KR" altLang="en-US" dirty="0"/>
              <a:t>대역을 </a:t>
            </a:r>
            <a:r>
              <a:rPr kumimoji="1" lang="ko-KR" altLang="en-US" dirty="0" err="1"/>
              <a:t>할당받아</a:t>
            </a:r>
            <a:r>
              <a:rPr kumimoji="1" lang="ko-KR" altLang="en-US" dirty="0"/>
              <a:t> 실행하였고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결과 </a:t>
            </a:r>
            <a:r>
              <a:rPr kumimoji="1" lang="en-US" altLang="ko-KR" dirty="0"/>
              <a:t>GPS</a:t>
            </a:r>
            <a:r>
              <a:rPr kumimoji="1" lang="ko-KR" altLang="en-US" dirty="0"/>
              <a:t> 오차를 감안하면 잘 들어오는 것을 확인했다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en-US" altLang="ko-KR" dirty="0"/>
              <a:t>React </a:t>
            </a:r>
            <a:r>
              <a:rPr kumimoji="1" lang="ko-KR" altLang="en-US" dirty="0"/>
              <a:t>측에서도 더미 </a:t>
            </a:r>
            <a:r>
              <a:rPr kumimoji="1" lang="en-US" altLang="ko-KR" dirty="0"/>
              <a:t>GPS </a:t>
            </a:r>
            <a:r>
              <a:rPr kumimoji="1" lang="ko-KR" altLang="en-US" dirty="0"/>
              <a:t>데이터가 주어졌을 때 구급차의 위치가 실시간으로 전송되는 것을 확인할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endParaRPr kumimoji="1" lang="en-US" altLang="ko-Kore-KR" dirty="0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7381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왼쪽이 </a:t>
            </a:r>
            <a:r>
              <a:rPr lang="en-US" altLang="ko-KR" dirty="0"/>
              <a:t>Client</a:t>
            </a:r>
            <a:r>
              <a:rPr lang="ko-KR" altLang="en-US" dirty="0"/>
              <a:t>에서 </a:t>
            </a:r>
            <a:r>
              <a:rPr lang="en-US" altLang="ko-KR" dirty="0"/>
              <a:t>GPS </a:t>
            </a:r>
            <a:r>
              <a:rPr lang="ko-KR" altLang="en-US" dirty="0"/>
              <a:t>정보를 </a:t>
            </a:r>
            <a:r>
              <a:rPr lang="ko-KR" altLang="en-US" dirty="0" err="1"/>
              <a:t>보내느</a:t>
            </a:r>
            <a:r>
              <a:rPr lang="ko-KR" altLang="en-US" dirty="0"/>
              <a:t> </a:t>
            </a:r>
            <a:r>
              <a:rPr lang="en-US" altLang="ko-KR" dirty="0"/>
              <a:t>Socket Program</a:t>
            </a:r>
          </a:p>
          <a:p>
            <a:r>
              <a:rPr lang="ko-KR" altLang="en-US" dirty="0"/>
              <a:t>오른쪽이 </a:t>
            </a:r>
            <a:r>
              <a:rPr lang="en-US" altLang="ko-KR" dirty="0"/>
              <a:t>Server</a:t>
            </a:r>
            <a:r>
              <a:rPr lang="ko-KR" altLang="en-US" dirty="0"/>
              <a:t>에서 </a:t>
            </a:r>
            <a:r>
              <a:rPr lang="en-US" altLang="ko-KR" dirty="0"/>
              <a:t>GPS </a:t>
            </a:r>
            <a:r>
              <a:rPr lang="ko-KR" altLang="en-US" dirty="0"/>
              <a:t>정보를 수신하는 </a:t>
            </a:r>
            <a:r>
              <a:rPr lang="en-US" altLang="ko-KR" dirty="0"/>
              <a:t>Socket Programming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7353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</a:t>
            </a:r>
            <a:r>
              <a:rPr kumimoji="1" lang="ko-KR" altLang="en-US" dirty="0"/>
              <a:t> 화면에서 </a:t>
            </a:r>
            <a:r>
              <a:rPr lang="ko-KR" altLang="en-US" dirty="0"/>
              <a:t>왼쪽이 </a:t>
            </a:r>
            <a:r>
              <a:rPr lang="en" altLang="ko-Kore-KR" dirty="0"/>
              <a:t>VM</a:t>
            </a:r>
          </a:p>
          <a:p>
            <a:r>
              <a:rPr lang="ko-KR" altLang="en-US" dirty="0"/>
              <a:t>오른쪽이 </a:t>
            </a:r>
            <a:r>
              <a:rPr lang="en" altLang="ko-Kore-KR" dirty="0"/>
              <a:t>RPI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8486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 err="1"/>
              <a:t>json</a:t>
            </a:r>
            <a:r>
              <a:rPr lang="en" altLang="ko-Kore-KR" dirty="0"/>
              <a:t> </a:t>
            </a:r>
            <a:r>
              <a:rPr lang="ko-KR" altLang="en-US" dirty="0"/>
              <a:t>파일을 </a:t>
            </a:r>
            <a:r>
              <a:rPr lang="en" altLang="ko-Kore-KR" dirty="0"/>
              <a:t>Streaming </a:t>
            </a:r>
            <a:r>
              <a:rPr lang="ko-KR" altLang="en-US" dirty="0"/>
              <a:t>형태로 </a:t>
            </a:r>
            <a:r>
              <a:rPr lang="ko-KR" altLang="en-US" dirty="0" err="1"/>
              <a:t>리액트에</a:t>
            </a:r>
            <a:r>
              <a:rPr lang="ko-KR" altLang="en-US" dirty="0"/>
              <a:t> 전달하기 위해</a:t>
            </a:r>
          </a:p>
          <a:p>
            <a:r>
              <a:rPr lang="en" altLang="ko-Kore-KR" dirty="0"/>
              <a:t>Spring Web-Flux </a:t>
            </a:r>
            <a:r>
              <a:rPr lang="ko-KR" altLang="en-US" dirty="0"/>
              <a:t>프레임워크를 사용하여 구현하였다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python</a:t>
            </a:r>
            <a:r>
              <a:rPr lang="ko-KR" altLang="en-US" dirty="0"/>
              <a:t>에서 보낸 코드를 읽어 </a:t>
            </a:r>
            <a:r>
              <a:rPr lang="en" altLang="ko-Kore-KR" dirty="0"/>
              <a:t>GET mapping</a:t>
            </a:r>
            <a:r>
              <a:rPr lang="ko-KR" altLang="en-US" dirty="0" err="1"/>
              <a:t>으로</a:t>
            </a:r>
            <a:r>
              <a:rPr lang="ko-KR" altLang="en-US" dirty="0"/>
              <a:t> 오는 요청에 대해 </a:t>
            </a:r>
            <a:r>
              <a:rPr lang="en" altLang="ko-Kore-KR" dirty="0"/>
              <a:t>Content type : application/</a:t>
            </a:r>
            <a:r>
              <a:rPr lang="en" altLang="ko-Kore-KR" dirty="0" err="1"/>
              <a:t>json</a:t>
            </a:r>
            <a:r>
              <a:rPr lang="en" altLang="ko-Kore-KR" dirty="0"/>
              <a:t> </a:t>
            </a:r>
            <a:r>
              <a:rPr lang="ko-KR" altLang="en-US" dirty="0"/>
              <a:t>형식으로 </a:t>
            </a:r>
            <a:r>
              <a:rPr lang="ko-KR" altLang="en-US" dirty="0" err="1"/>
              <a:t>쏴주는</a:t>
            </a:r>
            <a:r>
              <a:rPr lang="ko-KR" altLang="en-US" dirty="0"/>
              <a:t> 것을 구현하였다</a:t>
            </a:r>
            <a:r>
              <a:rPr lang="en-US" altLang="ko-KR" dirty="0"/>
              <a:t>.</a:t>
            </a:r>
          </a:p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파일을 빌드하고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VM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WAS </a:t>
            </a:r>
            <a:r>
              <a:rPr kumimoji="1" lang="ko-KR" altLang="en-US" dirty="0"/>
              <a:t>서버를 띄우면 다음 </a:t>
            </a:r>
            <a:r>
              <a:rPr kumimoji="1" lang="en-US" altLang="ko-KR" dirty="0"/>
              <a:t>Ppt</a:t>
            </a:r>
            <a:r>
              <a:rPr kumimoji="1" lang="ko-KR" altLang="en-US" dirty="0"/>
              <a:t>와 같이 </a:t>
            </a:r>
            <a:r>
              <a:rPr kumimoji="1" lang="en-US" altLang="ko-KR" dirty="0"/>
              <a:t>GPS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수신할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2301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</a:t>
            </a:r>
            <a:r>
              <a:rPr lang="en-US" altLang="ko-KR" dirty="0"/>
              <a:t>: </a:t>
            </a:r>
            <a:r>
              <a:rPr lang="en" altLang="ko-Kore-KR" dirty="0"/>
              <a:t>RPI, GPS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중앙 </a:t>
            </a:r>
            <a:r>
              <a:rPr lang="en-US" altLang="ko-KR" dirty="0"/>
              <a:t>: </a:t>
            </a:r>
            <a:r>
              <a:rPr lang="en" altLang="ko-Kore-KR" dirty="0"/>
              <a:t>Cloud </a:t>
            </a:r>
            <a:r>
              <a:rPr lang="en" altLang="ko-Kore-KR" dirty="0" err="1"/>
              <a:t>SErver</a:t>
            </a:r>
            <a:r>
              <a:rPr lang="en" altLang="ko-Kore-KR" dirty="0"/>
              <a:t>, Spring</a:t>
            </a:r>
            <a:r>
              <a:rPr lang="ko-KR" altLang="en-US" dirty="0"/>
              <a:t>이 서비스 로직을 처리하고 </a:t>
            </a:r>
            <a:r>
              <a:rPr lang="en" altLang="ko-Kore-KR" dirty="0"/>
              <a:t>response</a:t>
            </a:r>
            <a:r>
              <a:rPr lang="ko-KR" altLang="en-US" dirty="0"/>
              <a:t>해줍니다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오른족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" altLang="ko-Kore-KR" dirty="0"/>
              <a:t>Client, </a:t>
            </a:r>
            <a:r>
              <a:rPr lang="ko-KR" altLang="en-US" dirty="0"/>
              <a:t>후에 </a:t>
            </a:r>
            <a:r>
              <a:rPr lang="ko-KR" altLang="en-US" dirty="0" err="1"/>
              <a:t>리액트가</a:t>
            </a:r>
            <a:r>
              <a:rPr lang="ko-KR" altLang="en-US" dirty="0"/>
              <a:t> </a:t>
            </a:r>
            <a:r>
              <a:rPr lang="en" altLang="ko-Kore-KR" dirty="0"/>
              <a:t>Response</a:t>
            </a:r>
            <a:r>
              <a:rPr lang="ko-KR" altLang="en-US" dirty="0" err="1"/>
              <a:t>를</a:t>
            </a:r>
            <a:r>
              <a:rPr lang="ko-KR" altLang="en-US" dirty="0"/>
              <a:t> 받아 사용자에게 </a:t>
            </a:r>
            <a:r>
              <a:rPr lang="en" altLang="ko-Kore-KR" dirty="0"/>
              <a:t>View</a:t>
            </a:r>
            <a:r>
              <a:rPr lang="ko-KR" altLang="en-US" dirty="0" err="1"/>
              <a:t>를</a:t>
            </a:r>
            <a:r>
              <a:rPr lang="ko-KR" altLang="en-US" dirty="0"/>
              <a:t> 제공해줍니다</a:t>
            </a:r>
            <a:r>
              <a:rPr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5251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Security Group</a:t>
            </a:r>
            <a:r>
              <a:rPr lang="ko-KR" altLang="en-US" dirty="0"/>
              <a:t>에서 특정 </a:t>
            </a:r>
            <a:r>
              <a:rPr lang="en" altLang="ko-Kore-KR" dirty="0"/>
              <a:t>IP</a:t>
            </a:r>
            <a:r>
              <a:rPr lang="ko-KR" altLang="en-US" dirty="0"/>
              <a:t>의 요청만 받을 수 있도록 설정해줍니다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100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콘솔창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8439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공공기관 포트 정책에 의해 네트워크 설정을 먼저 한 후 </a:t>
            </a:r>
            <a:r>
              <a:rPr lang="en" altLang="ko-Kore-KR" dirty="0"/>
              <a:t>Bastion</a:t>
            </a:r>
            <a:r>
              <a:rPr lang="ko-KR" altLang="en-US" dirty="0"/>
              <a:t>이라는 </a:t>
            </a:r>
            <a:r>
              <a:rPr lang="en" altLang="ko-Kore-KR" dirty="0"/>
              <a:t>VM</a:t>
            </a:r>
            <a:r>
              <a:rPr lang="ko-KR" altLang="en-US" dirty="0"/>
              <a:t>을 설치하고 프록시 우회를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0498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en" altLang="ko-Kore-KR" dirty="0"/>
              <a:t>Network </a:t>
            </a:r>
            <a:r>
              <a:rPr lang="ko-KR" altLang="en-US" dirty="0"/>
              <a:t>생성하고</a:t>
            </a:r>
            <a:r>
              <a:rPr lang="en-US" altLang="ko-KR" dirty="0"/>
              <a:t>, </a:t>
            </a:r>
            <a:r>
              <a:rPr lang="en" altLang="ko-Kore-KR" dirty="0"/>
              <a:t>Router</a:t>
            </a:r>
            <a:r>
              <a:rPr lang="ko-KR" altLang="en-US" dirty="0" err="1"/>
              <a:t>를</a:t>
            </a:r>
            <a:r>
              <a:rPr lang="ko-KR" altLang="en-US" dirty="0"/>
              <a:t> 요청해서 </a:t>
            </a:r>
            <a:r>
              <a:rPr lang="ko-KR" altLang="en-US" dirty="0" err="1"/>
              <a:t>할당받으면</a:t>
            </a:r>
            <a:r>
              <a:rPr lang="ko-KR" altLang="en-US" dirty="0"/>
              <a:t> 아래와 같이 </a:t>
            </a:r>
            <a:r>
              <a:rPr lang="en" altLang="ko-Kore-KR" dirty="0"/>
              <a:t>Router</a:t>
            </a:r>
            <a:r>
              <a:rPr lang="ko-KR" altLang="en-US" dirty="0"/>
              <a:t>에 </a:t>
            </a:r>
            <a:r>
              <a:rPr lang="en" altLang="ko-Kore-KR" dirty="0"/>
              <a:t>Public IP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할당받아</a:t>
            </a:r>
            <a:r>
              <a:rPr lang="ko-KR" altLang="en-US" dirty="0"/>
              <a:t> 해당 </a:t>
            </a:r>
            <a:r>
              <a:rPr lang="en" altLang="ko-Kore-KR" dirty="0"/>
              <a:t>IP</a:t>
            </a:r>
            <a:r>
              <a:rPr lang="ko-KR" altLang="en-US" dirty="0"/>
              <a:t>로 외부 네트워크에서 접속이 가능하다</a:t>
            </a:r>
            <a:r>
              <a:rPr lang="en-US" altLang="ko-KR" dirty="0"/>
              <a:t>.</a:t>
            </a:r>
          </a:p>
          <a:p>
            <a:r>
              <a:rPr kumimoji="1" lang="en-US" altLang="ko-Kore-KR" dirty="0"/>
              <a:t>Kep-gov-ext1 </a:t>
            </a:r>
            <a:r>
              <a:rPr kumimoji="1" lang="ko-KR" altLang="en-US" dirty="0"/>
              <a:t>이라는 외부 네트워크가 현재 우리 라우터에 붙어있게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아래</a:t>
            </a:r>
            <a:r>
              <a:rPr kumimoji="1" lang="ko-KR" altLang="en-US" dirty="0"/>
              <a:t> 그림을 보면 이해가 쉽다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39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 err="1"/>
              <a:t>KeyPair</a:t>
            </a:r>
            <a:r>
              <a:rPr lang="ko-KR" altLang="en-US" dirty="0"/>
              <a:t>생성하여 </a:t>
            </a:r>
            <a:r>
              <a:rPr lang="en" altLang="ko-Kore-KR" dirty="0"/>
              <a:t>SSH </a:t>
            </a:r>
            <a:r>
              <a:rPr lang="ko-KR" altLang="en-US" dirty="0"/>
              <a:t>접속할 때 암호화를 설정하고</a:t>
            </a:r>
            <a:r>
              <a:rPr lang="en-US" altLang="ko-KR" dirty="0"/>
              <a:t>, </a:t>
            </a:r>
            <a:r>
              <a:rPr lang="ko-KR" altLang="en-US" dirty="0"/>
              <a:t>해당 키를 설정하면</a:t>
            </a:r>
            <a:r>
              <a:rPr lang="en-US" altLang="ko-KR" dirty="0"/>
              <a:t>, .</a:t>
            </a:r>
            <a:r>
              <a:rPr lang="en" altLang="ko-Kore-KR" dirty="0" err="1"/>
              <a:t>pem</a:t>
            </a:r>
            <a:r>
              <a:rPr lang="ko-KR" altLang="en-US" dirty="0"/>
              <a:t>이라는 </a:t>
            </a:r>
            <a:r>
              <a:rPr lang="en" altLang="ko-Kore-KR" dirty="0" err="1"/>
              <a:t>ssh</a:t>
            </a:r>
            <a:r>
              <a:rPr lang="ko-KR" altLang="en-US" dirty="0"/>
              <a:t>접속할 때 키가 발급이 된다</a:t>
            </a:r>
            <a:r>
              <a:rPr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6935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프록시 우회를 위한 </a:t>
            </a:r>
            <a:r>
              <a:rPr lang="en" altLang="ko-Kore-KR" dirty="0"/>
              <a:t>Bastion </a:t>
            </a:r>
            <a:r>
              <a:rPr lang="en" altLang="ko-Kore-KR" dirty="0" err="1"/>
              <a:t>Vm</a:t>
            </a:r>
            <a:r>
              <a:rPr lang="ko-KR" altLang="en-US" dirty="0"/>
              <a:t>을 생성하고</a:t>
            </a:r>
            <a:r>
              <a:rPr lang="en-US" altLang="ko-KR" dirty="0"/>
              <a:t>, </a:t>
            </a:r>
            <a:r>
              <a:rPr lang="en" altLang="ko-Kore-KR" dirty="0"/>
              <a:t>Bastion</a:t>
            </a:r>
            <a:r>
              <a:rPr lang="ko-KR" altLang="en-US" dirty="0"/>
              <a:t>에서 특정 포트들을 </a:t>
            </a:r>
            <a:r>
              <a:rPr lang="ko-KR" altLang="en-US" dirty="0" err="1"/>
              <a:t>포트포워딩</a:t>
            </a:r>
            <a:r>
              <a:rPr lang="ko-KR" altLang="en-US" dirty="0"/>
              <a:t> 해줍니다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외부 네트워크에서 </a:t>
            </a:r>
            <a:r>
              <a:rPr lang="en-US" altLang="ko-KR" dirty="0"/>
              <a:t>10001</a:t>
            </a:r>
            <a:r>
              <a:rPr lang="ko-KR" altLang="en-US" dirty="0"/>
              <a:t>포트로 요청 → </a:t>
            </a:r>
            <a:r>
              <a:rPr lang="en" altLang="ko-Kore-KR" dirty="0"/>
              <a:t>TCP </a:t>
            </a:r>
            <a:r>
              <a:rPr lang="ko-KR" altLang="en-US" dirty="0"/>
              <a:t>포트 </a:t>
            </a:r>
            <a:r>
              <a:rPr lang="en-US" altLang="ko-KR" dirty="0"/>
              <a:t>22</a:t>
            </a:r>
            <a:r>
              <a:rPr lang="ko-KR" altLang="en-US" dirty="0"/>
              <a:t>번으로 열리고</a:t>
            </a:r>
          </a:p>
          <a:p>
            <a:pPr lvl="1"/>
            <a:r>
              <a:rPr lang="ko-KR" altLang="en-US" dirty="0"/>
              <a:t>외부 네트워크에서 </a:t>
            </a:r>
            <a:r>
              <a:rPr lang="en-US" altLang="ko-KR" dirty="0"/>
              <a:t>10002</a:t>
            </a:r>
            <a:r>
              <a:rPr lang="ko-KR" altLang="en-US" dirty="0"/>
              <a:t>포트로 요청 → </a:t>
            </a:r>
            <a:r>
              <a:rPr lang="en-US" altLang="ko-KR" dirty="0"/>
              <a:t>5050</a:t>
            </a:r>
            <a:r>
              <a:rPr lang="ko-KR" altLang="en-US" dirty="0"/>
              <a:t>포트로 포워딩 된다</a:t>
            </a:r>
            <a:r>
              <a:rPr lang="en-US" altLang="ko-KR" dirty="0"/>
              <a:t>. </a:t>
            </a:r>
            <a:r>
              <a:rPr lang="ko-KR" altLang="en-US" dirty="0"/>
              <a:t>이 포트는 </a:t>
            </a:r>
            <a:r>
              <a:rPr lang="en" altLang="ko-Kore-KR" dirty="0"/>
              <a:t>Python Socket </a:t>
            </a:r>
            <a:r>
              <a:rPr lang="ko-KR" altLang="en-US" dirty="0"/>
              <a:t>통신을 위한 포트이다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외부 네트워크에서 </a:t>
            </a:r>
            <a:r>
              <a:rPr lang="en-US" altLang="ko-KR" dirty="0"/>
              <a:t>10003</a:t>
            </a:r>
            <a:r>
              <a:rPr lang="ko-KR" altLang="en-US" dirty="0"/>
              <a:t>포트로 요청 → </a:t>
            </a:r>
            <a:r>
              <a:rPr lang="en-US" altLang="ko-KR" dirty="0"/>
              <a:t>8080</a:t>
            </a:r>
            <a:r>
              <a:rPr lang="ko-KR" altLang="en-US" dirty="0"/>
              <a:t>포트로 포워딩 된다</a:t>
            </a:r>
            <a:r>
              <a:rPr lang="en-US" altLang="ko-KR" dirty="0"/>
              <a:t>. </a:t>
            </a:r>
            <a:r>
              <a:rPr lang="ko-KR" altLang="en-US" dirty="0"/>
              <a:t>이 포트는 </a:t>
            </a:r>
            <a:r>
              <a:rPr lang="en" altLang="ko-Kore-KR" dirty="0"/>
              <a:t>Spring</a:t>
            </a:r>
            <a:r>
              <a:rPr lang="ko-KR" altLang="en-US" dirty="0"/>
              <a:t>에 접근하기 위한 포트이다</a:t>
            </a:r>
            <a:r>
              <a:rPr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003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" altLang="ko-Kore-KR" dirty="0" err="1"/>
              <a:t>softveep_vm</a:t>
            </a:r>
            <a:r>
              <a:rPr lang="ko-KR" altLang="en-US" dirty="0"/>
              <a:t>을 설정하면 아래와 같이 생성이 됩니다</a:t>
            </a:r>
            <a:r>
              <a:rPr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6906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Security Group</a:t>
            </a:r>
            <a:r>
              <a:rPr lang="ko-KR" altLang="en-US" dirty="0"/>
              <a:t>에서 특정 </a:t>
            </a:r>
            <a:r>
              <a:rPr lang="en" altLang="ko-Kore-KR" dirty="0"/>
              <a:t>IP</a:t>
            </a:r>
            <a:r>
              <a:rPr lang="ko-KR" altLang="en-US" dirty="0"/>
              <a:t>의 요청만 받을 수 있도록 설정해줍니다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216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Class </a:t>
            </a:r>
            <a:r>
              <a:rPr lang="ko-KR" altLang="en-US" dirty="0"/>
              <a:t>파일로 받아와서 위도 경도 데이터만 추출하여 </a:t>
            </a:r>
            <a:r>
              <a:rPr lang="en" altLang="ko-Kore-KR" dirty="0"/>
              <a:t>Python Socket Programming</a:t>
            </a:r>
            <a:r>
              <a:rPr lang="ko-KR" altLang="en-US" dirty="0"/>
              <a:t>에 보냈다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Client</a:t>
            </a:r>
            <a:r>
              <a:rPr lang="ko-KR" altLang="en-US" dirty="0"/>
              <a:t>에서 보내는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FA406-D3DF-CC45-AECF-3AA23579810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159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5CDA9-B49C-AE0B-CAB0-3D096F32F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7F91E0-5AA2-6DB3-0305-7E986EA74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02FFB-DD4F-7B24-B7EC-E51944A9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AB307-02DA-459F-24D8-B1EE4BEE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2B778-492B-D715-35C7-57DE6051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983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F3BFE-5CE3-EE3B-74BC-3100F24D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3CF404-D50B-F1EB-205D-03824C995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FC034-93DA-E7F1-595E-9A4FC5E2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698D4-8E21-BF72-67A9-9F1CC282C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79EFE-EB7B-5623-EEC2-6B3A2158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611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FCB8D9-8A13-2D7C-E53E-2D507062B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928C50-74AE-790C-2059-258ABD796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A8F56-BB50-9BA3-543B-CA9C8280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1601F-C8CD-B6B2-0997-1154AACFB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C5C0C-4F81-AC64-6D7B-EC642A25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129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C4B01-13FD-0074-4FD2-3B7024F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D607E-1F2E-AB16-69BC-8CCA27F3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A099A9-F05A-D3D0-6FE2-514E0FE9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3859BC-EEE4-45A0-DCE1-61E63B13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069E5-EF7E-A21C-97CE-526CBDEC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929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7A9D9-C82E-7CBA-335F-DABC98084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8C7A46-E068-D4D4-976C-B122A7891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00133-3819-6415-6751-78704AAB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7F1175-90F0-A5EF-FAA6-A9A5B719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20DBD6-359E-ED48-BAFD-6507043F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76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04A06-48CD-3F4A-4BF7-5D435DF7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B6B37-53AE-F36F-CAFA-088FC0B94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93C155-A4BC-EF97-5417-AFA6F49AC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B02FAF-14D8-2046-D027-62FD575D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A0B26-90A6-3784-8FC5-F01FC6B4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D113B0-9128-3101-42BE-E69D233E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39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187D3-B7E2-BD5A-6DA7-5A477F25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8F6FE2-6981-F934-71ED-8EF69019A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B2A777-7A09-5956-18A2-B016635A4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6AEDFB-E744-AB29-E240-452035C4E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B5FF1C-A08A-E14F-4E2E-94F89353C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56B3A5-9458-3945-AC29-C5E30DBF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64DA22-4CE1-72B8-798E-BDEA03B0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514DB0-2352-E8A4-D248-04D5BD63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8396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9D090-8C8B-EBE4-97C9-6B2F3177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0193E3-4B0C-CB6C-8F5E-A65E7BACA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340974-82DE-D084-0899-0D3918B4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3BA2C7-5CDB-5DAA-F617-86E63A03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16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4DA6CA-C329-E16C-267C-62C89DEC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510E4A-7F7C-7527-41C6-910E3A0B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C123D-DEEF-9F3B-AEFC-F4DF5D69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5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0F730-A45C-1C10-8AF4-703D0AB89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16EDC-8B5A-3903-7256-9D5B00A84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68F0E6-B130-3B5D-D2E7-CB1169F74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475DD5-E914-37A7-D9B0-537869F5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5EF2F0-688C-58D2-D49F-C9246A21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53BF49-E867-9094-E9C4-9494D3D4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497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BCAAC-CDAD-63A3-C280-5F8FA187D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F751AE-9904-9332-CD82-76FF5F4D18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4976F5-B778-75B1-0B75-CC9155B62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5B8678-2FD5-B035-2535-DE1E2FD4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32DED-71AF-08F7-A4E9-D97FEE75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901E8-6369-BA78-AEC9-D62FF211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787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C25D80-FD53-9290-ABBC-5E9DBC82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2A8743-7E2F-61A6-9E88-3BFA3D370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E1C86-8552-4026-CFC7-0877D5FF6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BBF14-5023-744E-A5AF-399E381DB5E8}" type="datetimeFigureOut">
              <a:rPr kumimoji="1" lang="ko-Kore-KR" altLang="en-US" smtClean="0"/>
              <a:t>2022. 7. 23.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E46248-3AFD-2DD4-6DEB-678E87F7E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09972-E1EA-47F5-0B3D-14F90E2C3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A0209-5CE2-FE46-9C5D-025A00E39C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011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래픽 42">
            <a:extLst>
              <a:ext uri="{FF2B5EF4-FFF2-40B4-BE49-F238E27FC236}">
                <a16:creationId xmlns:a16="http://schemas.microsoft.com/office/drawing/2014/main" id="{5CEFAB69-5132-4C6C-FC58-84DCD44F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028" y="1256728"/>
            <a:ext cx="1310507" cy="13105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05055A9-9AE3-FFBF-936F-AD60E8208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27" y="593044"/>
            <a:ext cx="1905000" cy="1066800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B656DC0F-1602-8558-8935-5373CE91B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5981" y="1291119"/>
            <a:ext cx="1310507" cy="13105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E338B2-C947-758C-5A21-451C9B266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8337" y="4081882"/>
            <a:ext cx="4935321" cy="2776118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0469596-4EE7-E8FF-CC6F-B0B56886EB8D}"/>
              </a:ext>
            </a:extLst>
          </p:cNvPr>
          <p:cNvSpPr/>
          <p:nvPr/>
        </p:nvSpPr>
        <p:spPr>
          <a:xfrm>
            <a:off x="3485661" y="831807"/>
            <a:ext cx="5220677" cy="50130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A04A4-970A-9003-6F63-F2A056535248}"/>
              </a:ext>
            </a:extLst>
          </p:cNvPr>
          <p:cNvSpPr txBox="1"/>
          <p:nvPr/>
        </p:nvSpPr>
        <p:spPr>
          <a:xfrm>
            <a:off x="5435465" y="462475"/>
            <a:ext cx="132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Main Server</a:t>
            </a:r>
            <a:endParaRPr kumimoji="1" lang="ko-Kore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E22B79-9391-813B-241A-16F231BA0F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942" y="3228969"/>
            <a:ext cx="1351653" cy="955304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4BAEE64-DEDC-52F4-BA6F-2449DE4714D4}"/>
              </a:ext>
            </a:extLst>
          </p:cNvPr>
          <p:cNvCxnSpPr/>
          <p:nvPr/>
        </p:nvCxnSpPr>
        <p:spPr>
          <a:xfrm>
            <a:off x="3485661" y="5018227"/>
            <a:ext cx="5220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436F14AD-5A22-A16A-AD1E-55AFB9CB6D39}"/>
              </a:ext>
            </a:extLst>
          </p:cNvPr>
          <p:cNvCxnSpPr>
            <a:cxnSpLocks/>
          </p:cNvCxnSpPr>
          <p:nvPr/>
        </p:nvCxnSpPr>
        <p:spPr>
          <a:xfrm>
            <a:off x="3485661" y="3228598"/>
            <a:ext cx="5220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B930301-46B1-BD1D-C8C5-9C36CBFBE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7969" y="4138443"/>
            <a:ext cx="2394834" cy="823224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CFB2F07-C30E-9149-B69F-8A8528D5D5C1}"/>
              </a:ext>
            </a:extLst>
          </p:cNvPr>
          <p:cNvCxnSpPr>
            <a:cxnSpLocks/>
          </p:cNvCxnSpPr>
          <p:nvPr/>
        </p:nvCxnSpPr>
        <p:spPr>
          <a:xfrm>
            <a:off x="3485658" y="4081882"/>
            <a:ext cx="5220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CF2201A-587D-5DAD-B811-0F1FE78E3E5F}"/>
              </a:ext>
            </a:extLst>
          </p:cNvPr>
          <p:cNvSpPr txBox="1"/>
          <p:nvPr/>
        </p:nvSpPr>
        <p:spPr>
          <a:xfrm>
            <a:off x="3725243" y="4226889"/>
            <a:ext cx="1352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VM Instance</a:t>
            </a:r>
          </a:p>
          <a:p>
            <a:r>
              <a:rPr kumimoji="1" lang="en-US" altLang="ko-Kore-KR" dirty="0"/>
              <a:t>Bastion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FEE961-9635-2DFE-1D67-F82EBD999C21}"/>
              </a:ext>
            </a:extLst>
          </p:cNvPr>
          <p:cNvSpPr txBox="1"/>
          <p:nvPr/>
        </p:nvSpPr>
        <p:spPr>
          <a:xfrm>
            <a:off x="3720181" y="3318742"/>
            <a:ext cx="1548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VM Instance</a:t>
            </a:r>
          </a:p>
          <a:p>
            <a:r>
              <a:rPr kumimoji="1" lang="en-US" altLang="ko-Kore-KR" dirty="0"/>
              <a:t>Ubuntu Server</a:t>
            </a:r>
            <a:endParaRPr kumimoji="1" lang="ko-Kore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DD07DF3-8346-65B8-3C83-E50792D1B1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0852"/>
          <a:stretch/>
        </p:blipFill>
        <p:spPr>
          <a:xfrm>
            <a:off x="5435465" y="1295263"/>
            <a:ext cx="2354950" cy="1798727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C68590E-227D-4570-5FB8-1630665DBFFB}"/>
              </a:ext>
            </a:extLst>
          </p:cNvPr>
          <p:cNvSpPr/>
          <p:nvPr/>
        </p:nvSpPr>
        <p:spPr>
          <a:xfrm>
            <a:off x="5649554" y="1101690"/>
            <a:ext cx="1926771" cy="21265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D6259E8-F8D3-ADC7-8312-F19613154DB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6364"/>
          <a:stretch/>
        </p:blipFill>
        <p:spPr>
          <a:xfrm>
            <a:off x="9483395" y="1382058"/>
            <a:ext cx="1737341" cy="179872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6C3CDF9-4E46-1F69-97DE-DAC4B9C654D6}"/>
              </a:ext>
            </a:extLst>
          </p:cNvPr>
          <p:cNvSpPr/>
          <p:nvPr/>
        </p:nvSpPr>
        <p:spPr>
          <a:xfrm>
            <a:off x="849553" y="856561"/>
            <a:ext cx="1894114" cy="23032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CD75520-7CB5-A7E3-9A59-F2CCB7A46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606" y="2281422"/>
            <a:ext cx="1424097" cy="799868"/>
          </a:xfrm>
          <a:prstGeom prst="rect">
            <a:avLst/>
          </a:prstGeom>
        </p:spPr>
      </p:pic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CC1492AB-D38C-36CE-58F4-0F3912EACBF9}"/>
              </a:ext>
            </a:extLst>
          </p:cNvPr>
          <p:cNvSpPr/>
          <p:nvPr/>
        </p:nvSpPr>
        <p:spPr>
          <a:xfrm>
            <a:off x="971264" y="1595443"/>
            <a:ext cx="1654629" cy="15163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FEF4A21-EA4B-6BBD-F4E6-AC747337F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5259" y="2281422"/>
            <a:ext cx="1424097" cy="799868"/>
          </a:xfrm>
          <a:prstGeom prst="rect">
            <a:avLst/>
          </a:prstGeom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672FC823-85D7-1E08-3D65-7AEC5B31781D}"/>
              </a:ext>
            </a:extLst>
          </p:cNvPr>
          <p:cNvSpPr/>
          <p:nvPr/>
        </p:nvSpPr>
        <p:spPr>
          <a:xfrm>
            <a:off x="3610917" y="1595443"/>
            <a:ext cx="1654629" cy="15163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1CECCB3-FB9C-030A-E9CA-1F3CCD048EF5}"/>
              </a:ext>
            </a:extLst>
          </p:cNvPr>
          <p:cNvCxnSpPr>
            <a:stCxn id="45" idx="3"/>
            <a:endCxn id="51" idx="1"/>
          </p:cNvCxnSpPr>
          <p:nvPr/>
        </p:nvCxnSpPr>
        <p:spPr>
          <a:xfrm>
            <a:off x="2625893" y="2353616"/>
            <a:ext cx="985024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8056B1F-DB3F-70C2-76B3-47EB20A2C271}"/>
              </a:ext>
            </a:extLst>
          </p:cNvPr>
          <p:cNvCxnSpPr>
            <a:cxnSpLocks/>
          </p:cNvCxnSpPr>
          <p:nvPr/>
        </p:nvCxnSpPr>
        <p:spPr>
          <a:xfrm>
            <a:off x="5265546" y="2353616"/>
            <a:ext cx="412396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DD9D6B6-420E-948C-6491-780C494C3A39}"/>
              </a:ext>
            </a:extLst>
          </p:cNvPr>
          <p:cNvSpPr/>
          <p:nvPr/>
        </p:nvSpPr>
        <p:spPr>
          <a:xfrm>
            <a:off x="9450829" y="1174583"/>
            <a:ext cx="1926771" cy="2032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B802308-9D85-7A38-1036-1E1F44C0A45A}"/>
              </a:ext>
            </a:extLst>
          </p:cNvPr>
          <p:cNvCxnSpPr>
            <a:cxnSpLocks/>
          </p:cNvCxnSpPr>
          <p:nvPr/>
        </p:nvCxnSpPr>
        <p:spPr>
          <a:xfrm>
            <a:off x="7584217" y="2353616"/>
            <a:ext cx="186661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B8BB75-34BC-B3B4-EB34-3533B1A68710}"/>
              </a:ext>
            </a:extLst>
          </p:cNvPr>
          <p:cNvSpPr/>
          <p:nvPr/>
        </p:nvSpPr>
        <p:spPr>
          <a:xfrm>
            <a:off x="7924698" y="1106612"/>
            <a:ext cx="1153886" cy="1227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AD1C3A3-0D22-A3C5-D9D6-455D9F656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6697" y="1174584"/>
            <a:ext cx="908333" cy="48681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6219B89-F990-46C5-46C7-5C6B02784B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2930" y="1733454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6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9793C6C8-CCF3-8AD7-F0D0-6467C4485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488608" y="838200"/>
            <a:ext cx="5634594" cy="32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E0E0BB2-481A-3C74-49BF-80D365FDF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838200"/>
            <a:ext cx="602631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8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2" name="화면 기록 2022-07-23 오전 11.12.29" descr="화면 기록 2022-07-23 오전 11.12.29">
            <a:hlinkClick r:id="" action="ppaction://media"/>
            <a:extLst>
              <a:ext uri="{FF2B5EF4-FFF2-40B4-BE49-F238E27FC236}">
                <a16:creationId xmlns:a16="http://schemas.microsoft.com/office/drawing/2014/main" id="{F13857E8-B213-ED1D-B9B5-0AB36DCB44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871" y="1405731"/>
            <a:ext cx="6961187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C4C932-226E-1BFC-9B13-93830CAAC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543" y="1405731"/>
            <a:ext cx="3936609" cy="1885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80F45-A1FC-E939-33E2-F47B9F0974B4}"/>
              </a:ext>
            </a:extLst>
          </p:cNvPr>
          <p:cNvSpPr txBox="1"/>
          <p:nvPr/>
        </p:nvSpPr>
        <p:spPr>
          <a:xfrm>
            <a:off x="8588829" y="4125686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왼쪽이 서버</a:t>
            </a:r>
            <a:endParaRPr kumimoji="1" lang="en-US" altLang="ko-KR" dirty="0"/>
          </a:p>
          <a:p>
            <a:r>
              <a:rPr kumimoji="1" lang="ko-KR" altLang="en-US" dirty="0"/>
              <a:t>오른쪽이 </a:t>
            </a:r>
            <a:r>
              <a:rPr kumimoji="1" lang="en-US" altLang="ko-KR" dirty="0"/>
              <a:t>GPS RPI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9169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4" name="내용 개체 틀 3" descr="텍스트, 모니터, 실내, 스크린샷이(가) 표시된 사진&#10;&#10;자동 생성된 설명">
            <a:extLst>
              <a:ext uri="{FF2B5EF4-FFF2-40B4-BE49-F238E27FC236}">
                <a16:creationId xmlns:a16="http://schemas.microsoft.com/office/drawing/2014/main" id="{59D0E2A3-8A27-76D1-4096-6EE5AF904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3342" y="1825625"/>
            <a:ext cx="6765315" cy="4351338"/>
          </a:xfrm>
        </p:spPr>
      </p:pic>
    </p:spTree>
    <p:extLst>
      <p:ext uri="{BB962C8B-B14F-4D97-AF65-F5344CB8AC3E}">
        <p14:creationId xmlns:p14="http://schemas.microsoft.com/office/powerpoint/2010/main" val="164123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2" name="14" descr="14">
            <a:hlinkClick r:id="" action="ppaction://media"/>
            <a:extLst>
              <a:ext uri="{FF2B5EF4-FFF2-40B4-BE49-F238E27FC236}">
                <a16:creationId xmlns:a16="http://schemas.microsoft.com/office/drawing/2014/main" id="{30D57837-724D-7AAF-722E-A17BD62696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0971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7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A0896C8-FA1D-FF0A-93DB-1A620DA3E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77867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103B900-F27E-A48E-AFF0-3D911E1AA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1075785" y="1362634"/>
            <a:ext cx="9452544" cy="531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0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FB502B33-A30C-444D-C01D-A4DA8366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6303" y="1405731"/>
            <a:ext cx="8842438" cy="4351337"/>
          </a:xfrm>
        </p:spPr>
      </p:pic>
    </p:spTree>
    <p:extLst>
      <p:ext uri="{BB962C8B-B14F-4D97-AF65-F5344CB8AC3E}">
        <p14:creationId xmlns:p14="http://schemas.microsoft.com/office/powerpoint/2010/main" val="286297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A3BE8C6-CEDA-B121-B60D-EA4867845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78" y="1235804"/>
            <a:ext cx="4429753" cy="2851150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3CFB58B-7CAB-F20B-CD7B-BE5980114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446742"/>
            <a:ext cx="5070022" cy="2640212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2383E5D-AE04-A119-12D1-2B3949A6A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03450" y="3966779"/>
            <a:ext cx="7480300" cy="2984500"/>
          </a:xfrm>
        </p:spPr>
      </p:pic>
    </p:spTree>
    <p:extLst>
      <p:ext uri="{BB962C8B-B14F-4D97-AF65-F5344CB8AC3E}">
        <p14:creationId xmlns:p14="http://schemas.microsoft.com/office/powerpoint/2010/main" val="428083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12C938C-2FA1-A3E0-E3C8-5533AC267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0" y="2326849"/>
            <a:ext cx="10515600" cy="2509102"/>
          </a:xfrm>
        </p:spPr>
      </p:pic>
    </p:spTree>
    <p:extLst>
      <p:ext uri="{BB962C8B-B14F-4D97-AF65-F5344CB8AC3E}">
        <p14:creationId xmlns:p14="http://schemas.microsoft.com/office/powerpoint/2010/main" val="226238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2D7CAB1-5D35-1366-8116-BDB6B5033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6773" y="1825625"/>
            <a:ext cx="10158454" cy="4351338"/>
          </a:xfrm>
        </p:spPr>
      </p:pic>
    </p:spTree>
    <p:extLst>
      <p:ext uri="{BB962C8B-B14F-4D97-AF65-F5344CB8AC3E}">
        <p14:creationId xmlns:p14="http://schemas.microsoft.com/office/powerpoint/2010/main" val="100651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EE36817-7B56-0641-4362-6C7F93E06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9950" y="2083594"/>
            <a:ext cx="7912100" cy="3835400"/>
          </a:xfrm>
        </p:spPr>
      </p:pic>
    </p:spTree>
    <p:extLst>
      <p:ext uri="{BB962C8B-B14F-4D97-AF65-F5344CB8AC3E}">
        <p14:creationId xmlns:p14="http://schemas.microsoft.com/office/powerpoint/2010/main" val="127543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F56B7A-053F-E00B-E26E-F6350266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8" y="1367427"/>
            <a:ext cx="9187543" cy="5091430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E87827-A2EC-F9F2-1D38-3A6804458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616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C3D8D243-CFBA-E17A-D420-DC2228C41C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FB5967DA-7F33-862E-A74B-34153ED10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879" y="1749425"/>
            <a:ext cx="5801784" cy="4351338"/>
          </a:xfr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8509ABE-43FE-1DC4-B06E-85605B4D5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222" y="1749425"/>
            <a:ext cx="537343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59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509</Words>
  <Application>Microsoft Macintosh PowerPoint</Application>
  <PresentationFormat>와이드스크린</PresentationFormat>
  <Paragraphs>53</Paragraphs>
  <Slides>14</Slides>
  <Notes>14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송재명</dc:creator>
  <cp:lastModifiedBy>송재명</cp:lastModifiedBy>
  <cp:revision>11</cp:revision>
  <dcterms:created xsi:type="dcterms:W3CDTF">2022-07-22T21:40:01Z</dcterms:created>
  <dcterms:modified xsi:type="dcterms:W3CDTF">2022-07-23T02:29:20Z</dcterms:modified>
</cp:coreProperties>
</file>